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8" r:id="rId11"/>
    <p:sldId id="270" r:id="rId12"/>
    <p:sldId id="271" r:id="rId13"/>
    <p:sldId id="272" r:id="rId14"/>
    <p:sldId id="273" r:id="rId15"/>
    <p:sldId id="25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>
      <p:cViewPr varScale="1">
        <p:scale>
          <a:sx n="74" d="100"/>
          <a:sy n="74" d="100"/>
        </p:scale>
        <p:origin x="-12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Presentations\для презентаций\деньпобеды14\306407-Sepik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90A6-3764-40E2-99AD-2A224E4C99C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6963-5B5C-4D4D-BEC0-70F26F53C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90A6-3764-40E2-99AD-2A224E4C99C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6963-5B5C-4D4D-BEC0-70F26F53C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90A6-3764-40E2-99AD-2A224E4C99C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6963-5B5C-4D4D-BEC0-70F26F53C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90A6-3764-40E2-99AD-2A224E4C99C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6963-5B5C-4D4D-BEC0-70F26F53C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90A6-3764-40E2-99AD-2A224E4C99C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6963-5B5C-4D4D-BEC0-70F26F53C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90A6-3764-40E2-99AD-2A224E4C99C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6963-5B5C-4D4D-BEC0-70F26F53C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90A6-3764-40E2-99AD-2A224E4C99C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6963-5B5C-4D4D-BEC0-70F26F53C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90A6-3764-40E2-99AD-2A224E4C99C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6963-5B5C-4D4D-BEC0-70F26F53C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90A6-3764-40E2-99AD-2A224E4C99C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6963-5B5C-4D4D-BEC0-70F26F53C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90A6-3764-40E2-99AD-2A224E4C99C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6963-5B5C-4D4D-BEC0-70F26F53C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90A6-3764-40E2-99AD-2A224E4C99C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6963-5B5C-4D4D-BEC0-70F26F53C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Presentations\для презентаций\деньпобеды14\prazdniki+den+pobedi+lenta+i+tyulpani+51637807088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6032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bg1">
              <a:alpha val="87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bg1">
              <a:alpha val="87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C90A6-3764-40E2-99AD-2A224E4C99C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86963-5B5C-4D4D-BEC0-70F26F53CCD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</a:rPr>
              <a:t>Кубань в годы Великой Отечественной войны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653136"/>
            <a:ext cx="6400800" cy="1968624"/>
          </a:xfrm>
        </p:spPr>
        <p:txBody>
          <a:bodyPr>
            <a:normAutofit fontScale="47500" lnSpcReduction="20000"/>
          </a:bodyPr>
          <a:lstStyle/>
          <a:p>
            <a:pPr marL="26974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Разработка: преподавателя обществознания и истории</a:t>
            </a:r>
            <a:endParaRPr lang="ru-RU" sz="28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marL="26974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ГБОУ НПО ПУ 73 КК </a:t>
            </a:r>
            <a:endParaRPr lang="ru-RU" dirty="0" smtClean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  <a:p>
            <a:pPr marL="2697480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г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. Приморско-Ахтарска</a:t>
            </a:r>
            <a:endParaRPr lang="ru-RU" sz="28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marL="26974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Дорошевой И.В.</a:t>
            </a:r>
            <a:endParaRPr lang="ru-RU" sz="2800" dirty="0">
              <a:solidFill>
                <a:schemeClr val="tx1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user\Desktop\70 лет\плакат\27cd786cbdc6bef2bc572b011691fdb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08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user\Desktop\70 лет\плакат\08701a3441af89e95c7454c7c598eba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296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user\Desktop\70 лет\плакат\ae08ce44244dd490d914fc1da84893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9281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Автопробег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«Наша Великая Победа»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Маршрут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охватывает более 100 городов России. Участники везут с собой масштабную копию Знамени Победы. Завершится автопробег 9 Мая на Красной Площади.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780928"/>
            <a:ext cx="4038600" cy="196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976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Параду 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Красной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площади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Приморско-Ахтарске штурмовики репетируют свой «0». К теоретической подготовке летчики приступили 2 февраля, а с 16 началась  практика в небе. 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522240"/>
            <a:ext cx="4038600" cy="2681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3029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Presentations\для презентаций\деньпобеды14\день побед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99384" y="1988840"/>
            <a:ext cx="4744616" cy="4653136"/>
          </a:xfrm>
          <a:solidFill>
            <a:schemeClr val="bg1">
              <a:alpha val="87000"/>
            </a:schemeClr>
          </a:solidFill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Чествуем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погибших и живых,</a:t>
            </a:r>
          </a:p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 Тех, кто пал, Отчизну защищая,</a:t>
            </a:r>
          </a:p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 Имена навек запомним их,</a:t>
            </a:r>
          </a:p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 Жизнь они свою за нас отдали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С каждым годом все короче ряд</a:t>
            </a:r>
          </a:p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 Очевидцев тех боев кровавых,</a:t>
            </a:r>
          </a:p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 Пусть же взрывы больше не гремят,</a:t>
            </a:r>
          </a:p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 Не тревожат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застарелой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раны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Ваш геройский подвиг не забыть,</a:t>
            </a:r>
          </a:p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 Пусть года бегут неумолимо,</a:t>
            </a:r>
          </a:p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 Но сирени бархатная кисть</a:t>
            </a:r>
          </a:p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 В вашу честь цветет </a:t>
            </a:r>
            <a:r>
              <a:rPr lang="ru-RU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неопалимо</a:t>
            </a:r>
            <a:r>
              <a:rPr lang="ru-RU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</a:t>
            </a:r>
            <a:r>
              <a:rPr lang="ru-RU" sz="36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Все для фронта, все для Победы!» </a:t>
            </a:r>
            <a:endParaRPr lang="ru-RU" sz="3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  <a:t>Самая </a:t>
            </a:r>
            <a:r>
              <a:rPr lang="ru-RU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  <a:t>страшная, кровопролитная, самая определяющая для судеб мира </a:t>
            </a:r>
            <a:r>
              <a:rPr lang="ru-RU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  <a:t>– </a:t>
            </a:r>
          </a:p>
          <a:p>
            <a:pPr marL="0" indent="0" algn="ctr">
              <a:buNone/>
            </a:pPr>
            <a:r>
              <a:rPr lang="ru-RU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  <a:t>война </a:t>
            </a:r>
            <a:r>
              <a:rPr lang="ru-RU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  <a:t>1941 - 1945 годов. </a:t>
            </a:r>
            <a:endParaRPr lang="ru-RU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 algn="ctr">
              <a:buNone/>
            </a:pPr>
            <a:r>
              <a:rPr lang="ru-RU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  <a:t>22 июня. Черная дата в истории нашей страны, в мировой истории. Страшный день начала Великой Отечественной войны. </a:t>
            </a:r>
          </a:p>
          <a:p>
            <a:pPr marL="0" indent="0">
              <a:buNone/>
            </a:pPr>
            <a:endParaRPr lang="ru-RU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imes New Roman"/>
              <a:ea typeface="Calibri"/>
            </a:endParaRPr>
          </a:p>
          <a:p>
            <a:pPr marL="0" indent="0" algn="ctr">
              <a:buNone/>
            </a:pPr>
            <a:endParaRPr lang="ru-RU" dirty="0" smtClean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imes New Roman"/>
              <a:ea typeface="Calibri"/>
            </a:endParaRPr>
          </a:p>
          <a:p>
            <a:pPr marL="0" indent="0" algn="ctr">
              <a:buNone/>
            </a:pPr>
            <a:r>
              <a:rPr lang="ru-RU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  <a:t>Более 8 тысяч жителей </a:t>
            </a:r>
            <a:r>
              <a:rPr lang="ru-RU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  <a:t>Приморско-Ахтарского района были призваны на защиту Родины </a:t>
            </a:r>
            <a:endParaRPr lang="ru-RU" dirty="0" smtClean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imes New Roman"/>
              <a:ea typeface="Calibri"/>
            </a:endParaRPr>
          </a:p>
          <a:p>
            <a:pPr marL="0" indent="0" algn="ctr">
              <a:buNone/>
            </a:pPr>
            <a:r>
              <a:rPr lang="ru-RU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  <a:t>Более 5тысяч </a:t>
            </a:r>
            <a:r>
              <a:rPr lang="ru-RU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  <a:t>из них не вернулись </a:t>
            </a:r>
            <a:r>
              <a:rPr lang="ru-RU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</a:rPr>
              <a:t>домой</a:t>
            </a:r>
            <a:endParaRPr lang="ru-RU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133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«Книга Памяти»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  <a:cs typeface="Times New Roman"/>
              </a:rPr>
              <a:t>22 июня 2014 на центральной аллее в Братском парке нашего года состоялось открытие монумента «Книга Памяти». На ее гранитных страницах увековечено 5805 имен наших земляков,  которые в годы Великой Отечественной войны призывались на фронт Приморско-Ахтарским  райвоенкоматом и не вернулись домой с полей сражений.</a:t>
            </a:r>
            <a:endParaRPr lang="ru-RU" sz="2400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026" name="Picture 2" descr="H:\Новая папка (3)\фото\мемориал\P115029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419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Бахчиванджи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Григорий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Яковлевич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Летчик-испытатель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первых самолетов с реактивными двигателями, Герой Советского Союза Г.Я.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Бахчиванджи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,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проживал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в станице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Бриньковской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Приморско-Ахтарского района.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algn="ctr"/>
            <a:endParaRPr lang="ru-RU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500" y="2434431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573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5616624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Воздушный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бой, мгновенья бесконечность.</a:t>
            </a:r>
          </a:p>
          <a:p>
            <a:pPr marL="0" indent="0" algn="ctr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Вираж, бросок и тет-а-тет с судьбой.</a:t>
            </a:r>
          </a:p>
          <a:p>
            <a:pPr marL="0" indent="0" algn="ctr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Вас уносило небо чаще в вечность,</a:t>
            </a:r>
          </a:p>
          <a:p>
            <a:pPr marL="0" indent="0" algn="ctr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Где нет могил в пустыне голубой.</a:t>
            </a:r>
          </a:p>
          <a:p>
            <a:pPr marL="0" indent="0" algn="ctr">
              <a:buNone/>
            </a:pP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Без показной и пафосной бравады,</a:t>
            </a:r>
          </a:p>
          <a:p>
            <a:pPr marL="0" indent="0" algn="ctr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 просто выполняли долг святой.</a:t>
            </a:r>
          </a:p>
          <a:p>
            <a:pPr marL="0" indent="0" algn="ctr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было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дороже вам награды,</a:t>
            </a:r>
          </a:p>
          <a:p>
            <a:pPr marL="0" indent="0" algn="ctr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Чем гнать врага с земли своей родной.</a:t>
            </a:r>
          </a:p>
          <a:p>
            <a:pPr marL="0" indent="0" algn="ctr">
              <a:buNone/>
            </a:pP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Погибшим — память со скупой слезою,</a:t>
            </a:r>
          </a:p>
          <a:p>
            <a:pPr marL="0" indent="0" algn="ctr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 в небе, как стрела, от дыма след.</a:t>
            </a:r>
          </a:p>
          <a:p>
            <a:pPr marL="0" indent="0" algn="ctr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Взлетали ввысь и падали герои,</a:t>
            </a:r>
          </a:p>
          <a:p>
            <a:pPr marL="0" indent="0" algn="ctr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Войною опалённых, страшных лет.</a:t>
            </a:r>
          </a:p>
          <a:p>
            <a:pPr marL="0" indent="0" algn="ctr">
              <a:buNone/>
            </a:pPr>
            <a:r>
              <a:rPr lang="ru-RU" b="1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15619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Крамаренко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 Филиппович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Calibri"/>
            </a:endParaRPr>
          </a:p>
          <a:p>
            <a:pPr marL="0" indent="0" algn="ctr">
              <a:buNone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Calibri"/>
            </a:endParaRPr>
          </a:p>
          <a:p>
            <a:pPr marL="0" indent="0" algn="ctr"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Calibri"/>
            </a:endParaRPr>
          </a:p>
          <a:p>
            <a:pPr marL="0" indent="0" algn="ctr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А.Ф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. Крамаренко,  в годы Великой Отечественной войны повторил подвиг Александра Матросова.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6" descr="Image0008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5103" y="1600200"/>
            <a:ext cx="2844794" cy="45259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808708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Плакаты Великой Отечественной войны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user\Desktop\70 лет\плакат\5af4a3d4a63137ac15fe67e8e0ea73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276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70 лет\плакат\5d21816ac7abfbdca5e94bd9cae8f7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23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PFlowers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DPFlowers</Template>
  <TotalTime>217</TotalTime>
  <Words>417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DPFlowers</vt:lpstr>
      <vt:lpstr>Кубань в годы Великой Отечественной войны</vt:lpstr>
      <vt:lpstr>«Все для фронта, все для Победы!» </vt:lpstr>
      <vt:lpstr>Презентация PowerPoint</vt:lpstr>
      <vt:lpstr>«Книга Памяти»</vt:lpstr>
      <vt:lpstr>Бахчиванджи  Григорий Яковлевич</vt:lpstr>
      <vt:lpstr>Презентация PowerPoint</vt:lpstr>
      <vt:lpstr>Крамаренко Алексей Филиппович</vt:lpstr>
      <vt:lpstr>Плакаты Великой Отечественной войны</vt:lpstr>
      <vt:lpstr>Презентация PowerPoint</vt:lpstr>
      <vt:lpstr>Презентация PowerPoint</vt:lpstr>
      <vt:lpstr>Презентация PowerPoint</vt:lpstr>
      <vt:lpstr>Презентация PowerPoint</vt:lpstr>
      <vt:lpstr>Автопробег «Наша Великая Победа»</vt:lpstr>
      <vt:lpstr>Подготовка к Параду на Красной площади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Кубань в годы Великой Отечественной войны</dc:title>
  <dc:creator>user</dc:creator>
  <cp:keywords>шаблон power point</cp:keywords>
  <dc:description>http://freeppt.ru - бесплатная коллекция шаблонов и презентаций по культуре и искусству Power Point!</dc:description>
  <cp:lastModifiedBy>user</cp:lastModifiedBy>
  <cp:revision>19</cp:revision>
  <dcterms:created xsi:type="dcterms:W3CDTF">2015-03-22T18:28:39Z</dcterms:created>
  <dcterms:modified xsi:type="dcterms:W3CDTF">2015-03-30T19:01:52Z</dcterms:modified>
</cp:coreProperties>
</file>